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76" r:id="rId11"/>
    <p:sldId id="278" r:id="rId12"/>
    <p:sldId id="270" r:id="rId13"/>
    <p:sldId id="274" r:id="rId14"/>
    <p:sldId id="262" r:id="rId15"/>
    <p:sldId id="263" r:id="rId16"/>
    <p:sldId id="264" r:id="rId17"/>
    <p:sldId id="273" r:id="rId18"/>
  </p:sldIdLst>
  <p:sldSz cx="17556163" cy="9875838"/>
  <p:notesSz cx="9875838" cy="17556163"/>
  <p:embeddedFontLst>
    <p:embeddedFont>
      <p:font typeface="S-Core Dream 5 Medium" panose="020B0503030302020204" pitchFamily="34" charset="-127"/>
      <p:regular r:id="rId20"/>
    </p:embeddedFont>
    <p:embeddedFont>
      <p:font typeface="S-Core Dream 6 Bold" panose="020B0503030302020204" pitchFamily="34" charset="-127"/>
      <p:regular r:id="rId21"/>
      <p:bold r:id="rId22"/>
    </p:embeddedFont>
    <p:embeddedFont>
      <p:font typeface="S-Core Dream 7 ExtraBold" panose="020B0503030302020204" pitchFamily="34" charset="-127"/>
      <p:bold r:id="rId23"/>
    </p:embeddedFont>
    <p:embeddedFont>
      <p:font typeface="S-Core Dream 8 Heavy" panose="020B0503030302020204" pitchFamily="34" charset="-127"/>
      <p:bold r:id="rId24"/>
    </p:embeddedFont>
    <p:embeddedFont>
      <p:font typeface="LG스마트체 Regular" panose="020F0502020204030204" pitchFamily="34" charset="0"/>
      <p:regular r:id="rId25"/>
      <p:bold r:id="rId26"/>
      <p:italic r:id="rId27"/>
      <p:boldItalic r:id="rId28"/>
    </p:embeddedFont>
    <p:embeddedFont>
      <p:font typeface="LG스마트체2.0 Bold" panose="020F0502020204030204" pitchFamily="3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/>
    <p:restoredTop sz="97013" autoAdjust="0"/>
  </p:normalViewPr>
  <p:slideViewPr>
    <p:cSldViewPr snapToGrid="0" snapToObjects="1">
      <p:cViewPr varScale="1">
        <p:scale>
          <a:sx n="80" d="100"/>
          <a:sy n="80" d="100"/>
        </p:scale>
        <p:origin x="208" y="360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3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3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64nu0UX5uE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5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LG 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부트캠프 </a:t>
            </a:r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en-US" altLang="ko-KR" sz="28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목차 기반 문서 탐색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8925" y="1817623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51891" y="2695971"/>
            <a:ext cx="6655609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51891" y="3917765"/>
            <a:ext cx="6655609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contents_ends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없으면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contents_page+2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까지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40889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551891" y="6072675"/>
            <a:ext cx="6655609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(x0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좌표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인식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4740" b="36100"/>
          <a:stretch/>
        </p:blipFill>
        <p:spPr>
          <a:xfrm>
            <a:off x="9804169" y="1774081"/>
            <a:ext cx="7445500" cy="7745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</p:spPr>
      </p:pic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2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56325" y="2731499"/>
            <a:ext cx="6851175" cy="6871110"/>
            <a:chOff x="10249470" y="2695971"/>
            <a:chExt cx="6851175" cy="687111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249470" y="2695971"/>
              <a:ext cx="6851175" cy="914400"/>
            </a:xfrm>
            <a:prstGeom prst="roundRect">
              <a:avLst>
                <a:gd name="adj" fmla="val 3159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폰트 크기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249470" y="3917765"/>
              <a:ext cx="6851175" cy="18475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모든 페이지를 대상으로 각 페이지에서 텍스트 블록을 읽고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Span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단위로 폰트 크기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(size)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텍스트 수집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0249470" y="5891789"/>
              <a:ext cx="6851175" cy="36752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수집된 폰트 크기에서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가장 많이 등장한 크기를 본문 폰트 크기로 추정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Counter.most_common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(1)[0]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본문 폰트 크기보다 큰 폰트를 사용한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keyword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 추출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큰 폰트 크기 순서대로 목차 레벨 부여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88925" y="1817623"/>
            <a:ext cx="470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 </a:t>
            </a:r>
            <a:r>
              <a:rPr lang="ko-KR" altLang="en-US" sz="2800" b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기반 인덱싱</a:t>
            </a:r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R" altLang="en-US" sz="2800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ko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169" y="1753704"/>
            <a:ext cx="7445500" cy="3626306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238" y="4455785"/>
            <a:ext cx="5537431" cy="514682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9804169" y="1753704"/>
            <a:ext cx="4463374" cy="583096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804169" y="3488288"/>
            <a:ext cx="1241202" cy="527272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rot="16200000" flipH="1">
            <a:off x="12842200" y="3486372"/>
            <a:ext cx="3489315" cy="638628"/>
          </a:xfrm>
          <a:prstGeom prst="bentConnector3">
            <a:avLst>
              <a:gd name="adj1" fmla="val 500"/>
            </a:avLst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6200000" flipH="1">
            <a:off x="8614137" y="5445309"/>
            <a:ext cx="5003869" cy="2144370"/>
          </a:xfrm>
          <a:prstGeom prst="bentConnector2">
            <a:avLst/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내 검색 결과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네비게이션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 </a:t>
            </a:r>
            <a:r>
              <a:rPr lang="en-US" altLang="ko-KR" dirty="0"/>
              <a:t>– PDF Viewer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8" y="2415645"/>
            <a:ext cx="200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React-pdf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PDF.js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장점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컴포넌트 기반의 간단한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 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기본적인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기본적인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렌더링과 페이지 네비게이션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는 텍스트 레이어만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원문 이미지와 텍스트 레이어가 일치하지 않아서 검색 및 하이라이트 기능 등에 한계 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대용량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처리 시 메모리 관리가 제한적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제한된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React-pdf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라이브러리의 한계 보완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많은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고급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 지원으로 복잡한 상호작용과 고급 기능에 사용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1D5-3150-0E6D-D2FC-74258570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1AA4A-A6CF-2186-7548-8A5B95F3FE5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ko-KR" altLang="en-US" dirty="0"/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DAD7D-2D5E-04DE-AEA8-F51DC8B3E6DB}"/>
              </a:ext>
            </a:extLst>
          </p:cNvPr>
          <p:cNvSpPr txBox="1"/>
          <p:nvPr/>
        </p:nvSpPr>
        <p:spPr>
          <a:xfrm>
            <a:off x="5246558" y="4583976"/>
            <a:ext cx="918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2" tooltip="https://youtu.be/564nu0ux5ue"/>
              </a:rPr>
              <a:t>https://youtu.be/564nu0UX5uE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762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lang="ko-KR" altLang="en-US" sz="2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엘지니의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중 하나로 추가 가능</a:t>
            </a: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활용한 본문 요약 기능 추가로 사용자 편의성 개선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번역 기능 추가로 다국어 지원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문서 상 업무를 담당하는 담당자 정보와 해당 업무와 관련된 이슈 정보를 제공해</a:t>
            </a:r>
            <a:b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소요 시간 획기적 단축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외의 확장자를 가진 파일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워드 등 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98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973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기획부터 개발까지 현업에서 필요로 했던 서비스를 팀원들과 함께 개발할 수 있어서 의미 있는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9858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현업에 실제로 필요한 주제를 선정하여 프로젝트를 수행해서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재밌었습니다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기반의 프로젝트 경험은 처음이어서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효율적으로 프로그래밍하는데 많은 도움이 되었습니다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실습 기반 과정의 데이터 처리 및 시각화 학습과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단기간이었지만 배운 내용을 기반으로 프로젝트를 진행할 수 있어 좋은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54826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215371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</a:t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목차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기반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”</a:t>
            </a:r>
            <a:r>
              <a:rPr kumimoji="1" lang="ko-KR" altLang="en-US" sz="2800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으로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문서 탐색을 도와주는 서비스</a:t>
            </a:r>
            <a:endParaRPr kumimoji="1" lang="en-US" altLang="ko-KR" sz="28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914544" cy="446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파일에서 목차 키워드를 추출해</a:t>
            </a:r>
            <a:b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</a:b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8E7E3-44AA-A016-37E4-A36AE5B984CA}"/>
              </a:ext>
            </a:extLst>
          </p:cNvPr>
          <p:cNvSpPr txBox="1"/>
          <p:nvPr/>
        </p:nvSpPr>
        <p:spPr>
          <a:xfrm>
            <a:off x="9472519" y="3284441"/>
            <a:ext cx="750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5"/>
            <a:chOff x="164109" y="1743836"/>
            <a:chExt cx="6373739" cy="6538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299043" cy="1152618"/>
              <a:chOff x="1541969" y="3973027"/>
              <a:chExt cx="2299043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13186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6"/>
              <a:chOff x="1918100" y="8123762"/>
              <a:chExt cx="3258320" cy="747186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553110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45302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369169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</a:t>
            </a:r>
            <a:endParaRPr lang="en-US" altLang="ko-KR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Indexing flow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349317" cy="508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 입력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 우선 확인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PyMuPDF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라이브러리 제공 </a:t>
            </a:r>
            <a:r>
              <a:rPr lang="en-US" altLang="ko-KR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get_toc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파일 내부에 저장된 목차를 읽어오는 함수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 없으면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“Contents”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있는 페이지부터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1~2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페이지를 탐색해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 없다면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font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기준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문서에 대해 문서 구조를 분석해 목차 생성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1391</Words>
  <Application>Microsoft Macintosh PowerPoint</Application>
  <PresentationFormat>사용자 지정</PresentationFormat>
  <Paragraphs>242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S-Core Dream 8 Heavy</vt:lpstr>
      <vt:lpstr>S-Core Dream 7 ExtraBold</vt:lpstr>
      <vt:lpstr>LG스마트체 Regular</vt:lpstr>
      <vt:lpstr>S-Core Dream 6 Bold</vt:lpstr>
      <vt:lpstr>LG스마트체2.0 Bold</vt:lpstr>
      <vt:lpstr>Arial</vt:lpstr>
      <vt:lpstr>S-Core Dream 4 Regular</vt:lpstr>
      <vt:lpstr>S-Core Dream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JAEWON CHOI</cp:lastModifiedBy>
  <cp:revision>141</cp:revision>
  <dcterms:created xsi:type="dcterms:W3CDTF">2022-12-09T16:47:26Z</dcterms:created>
  <dcterms:modified xsi:type="dcterms:W3CDTF">2025-04-29T08:21:15Z</dcterms:modified>
</cp:coreProperties>
</file>